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8989E-74E9-4F35-AFFB-5D9D4FBFD94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5259B-1EDF-47DC-AEDF-0C2F4E64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1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E7CAB-FA59-4A47-9E61-F96F2F0979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8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2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8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9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7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0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5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0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24F10-1E5A-4526-8BBE-8255C88F6DE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A20D1-3FA8-459B-97BB-52FD041E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7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609601"/>
            <a:ext cx="1941019" cy="230981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3" name="Picture 2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1" y="609601"/>
            <a:ext cx="1941019" cy="23098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76800" y="4876801"/>
            <a:ext cx="39624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      ২ 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6019800" y="3124200"/>
            <a:ext cx="7620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457200"/>
            <a:ext cx="5406477" cy="3505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Down Arrow 2"/>
          <p:cNvSpPr/>
          <p:nvPr/>
        </p:nvSpPr>
        <p:spPr>
          <a:xfrm>
            <a:off x="5638800" y="4191000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5181601"/>
            <a:ext cx="4114800" cy="769441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       ১ 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7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1600200"/>
            <a:ext cx="22098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5334000" y="3733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4724400"/>
            <a:ext cx="2438400" cy="186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1"/>
            <a:ext cx="8610600" cy="3770263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39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77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981201"/>
            <a:ext cx="1492784" cy="1776413"/>
          </a:xfrm>
          <a:prstGeom prst="rect">
            <a:avLst/>
          </a:prstGeom>
        </p:spPr>
      </p:pic>
      <p:pic>
        <p:nvPicPr>
          <p:cNvPr id="4" name="Picture 3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81201"/>
            <a:ext cx="1492784" cy="177641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467600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1"/>
            <a:ext cx="1492784" cy="17764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39200" y="2057400"/>
            <a:ext cx="1219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৩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1292" y="459545"/>
            <a:ext cx="8610600" cy="132343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এখানে কয়টি আম?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44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71931"/>
            <a:ext cx="2362200" cy="2811018"/>
          </a:xfrm>
          <a:prstGeom prst="rect">
            <a:avLst/>
          </a:prstGeom>
        </p:spPr>
      </p:pic>
      <p:pic>
        <p:nvPicPr>
          <p:cNvPr id="3" name="Picture 2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71931"/>
            <a:ext cx="2362200" cy="281101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43800" y="37197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63000" y="2424331"/>
            <a:ext cx="16764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</a:rPr>
              <a:t>২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1292" y="262593"/>
            <a:ext cx="8610600" cy="132343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এখানে কয়টি আম?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Red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5480"/>
            <a:ext cx="12192001" cy="6791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4854" y="1367307"/>
            <a:ext cx="83422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13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7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7639" y="357388"/>
            <a:ext cx="5791200" cy="990600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74" y="1572831"/>
            <a:ext cx="5870620" cy="44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5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457200"/>
            <a:ext cx="6248400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057401"/>
            <a:ext cx="7467600" cy="45550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মো: নেয়ামত উল্যাহ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রাজাপুর সরকারি প্রাথমিক বিদ্যালয়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লাকসাম, কুমিল্লা।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0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8229600" cy="3570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13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শ্রেনি- ১ম</a:t>
            </a:r>
            <a:endParaRPr lang="bn-BD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বিষয়- প্রাথমিক গনিত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75438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BD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743200"/>
            <a:ext cx="63246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971800"/>
            <a:ext cx="8305800" cy="144655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শূন্যের দলগত ধারনা বলতে পারবে ।                         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শূন্য সংখ্যা প্রতীকটি সনাক্ত করতে  পারবে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flipH="1">
            <a:off x="5791200" y="1752600"/>
            <a:ext cx="487681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295400"/>
            <a:ext cx="8686800" cy="186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343400"/>
            <a:ext cx="76200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শূণ্যের ধারনা 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562600" y="3352800"/>
            <a:ext cx="484632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1"/>
            <a:ext cx="8839200" cy="3770263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39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23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239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bn-BD" sz="23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239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23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1"/>
            <a:ext cx="1790700" cy="2130933"/>
          </a:xfrm>
          <a:prstGeom prst="rect">
            <a:avLst/>
          </a:prstGeom>
        </p:spPr>
      </p:pic>
      <p:pic>
        <p:nvPicPr>
          <p:cNvPr id="3" name="Picture 2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81001"/>
            <a:ext cx="1790700" cy="2130933"/>
          </a:xfrm>
          <a:prstGeom prst="rect">
            <a:avLst/>
          </a:prstGeom>
        </p:spPr>
      </p:pic>
      <p:pic>
        <p:nvPicPr>
          <p:cNvPr id="4" name="Picture 3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81001"/>
            <a:ext cx="1790700" cy="2130933"/>
          </a:xfrm>
          <a:prstGeom prst="rect">
            <a:avLst/>
          </a:prstGeom>
        </p:spPr>
      </p:pic>
      <p:pic>
        <p:nvPicPr>
          <p:cNvPr id="5" name="Picture 4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304801"/>
            <a:ext cx="1790700" cy="2130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4343400"/>
            <a:ext cx="2286000" cy="186204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৪ টি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562600" y="2971800"/>
            <a:ext cx="484632" cy="1283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"/>
            <a:ext cx="1809750" cy="2153603"/>
          </a:xfrm>
          <a:prstGeom prst="rect">
            <a:avLst/>
          </a:prstGeom>
        </p:spPr>
      </p:pic>
      <p:pic>
        <p:nvPicPr>
          <p:cNvPr id="4" name="Picture 3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"/>
            <a:ext cx="1809750" cy="2153603"/>
          </a:xfrm>
          <a:prstGeom prst="rect">
            <a:avLst/>
          </a:prstGeom>
        </p:spPr>
      </p:pic>
      <p:pic>
        <p:nvPicPr>
          <p:cNvPr id="5" name="Picture 4" descr="mango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"/>
            <a:ext cx="1809750" cy="215360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876800" y="2590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4419601"/>
            <a:ext cx="3429000" cy="2215991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3800" dirty="0">
                <a:latin typeface="NikoshBAN" pitchFamily="2" charset="0"/>
                <a:cs typeface="NikoshBAN" pitchFamily="2" charset="0"/>
              </a:rPr>
              <a:t> ৩ টি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77</Words>
  <Application>Microsoft Office PowerPoint</Application>
  <PresentationFormat>Widescreen</PresentationFormat>
  <Paragraphs>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 SNEHA</dc:creator>
  <cp:lastModifiedBy>SAIF SNEHA</cp:lastModifiedBy>
  <cp:revision>12</cp:revision>
  <dcterms:created xsi:type="dcterms:W3CDTF">2017-03-16T14:34:26Z</dcterms:created>
  <dcterms:modified xsi:type="dcterms:W3CDTF">2017-03-17T15:27:50Z</dcterms:modified>
</cp:coreProperties>
</file>